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86" r:id="rId3"/>
    <p:sldId id="289" r:id="rId4"/>
    <p:sldId id="290" r:id="rId5"/>
    <p:sldId id="288" r:id="rId6"/>
    <p:sldId id="299" r:id="rId7"/>
    <p:sldId id="297" r:id="rId8"/>
    <p:sldId id="301" r:id="rId9"/>
    <p:sldId id="300" r:id="rId10"/>
    <p:sldId id="287" r:id="rId11"/>
    <p:sldId id="282" r:id="rId12"/>
    <p:sldId id="298" r:id="rId13"/>
    <p:sldId id="291" r:id="rId14"/>
    <p:sldId id="292" r:id="rId15"/>
    <p:sldId id="293" r:id="rId16"/>
    <p:sldId id="294" r:id="rId17"/>
    <p:sldId id="295" r:id="rId18"/>
    <p:sldId id="296" r:id="rId19"/>
    <p:sldId id="283" r:id="rId2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Akerman" initials="MA" lastIdx="1" clrIdx="0">
    <p:extLst>
      <p:ext uri="{19B8F6BF-5375-455C-9EA6-DF929625EA0E}">
        <p15:presenceInfo xmlns:p15="http://schemas.microsoft.com/office/powerpoint/2012/main" userId="S-1-5-21-1521263138-2800282515-3842044059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D8"/>
    <a:srgbClr val="F8F6EC"/>
    <a:srgbClr val="ECE7CC"/>
    <a:srgbClr val="E3DCB3"/>
    <a:srgbClr val="F7F5E9"/>
    <a:srgbClr val="B3DBCD"/>
    <a:srgbClr val="505050"/>
    <a:srgbClr val="31558C"/>
    <a:srgbClr val="F9B122"/>
    <a:srgbClr val="00A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76" d="100"/>
          <a:sy n="76" d="100"/>
        </p:scale>
        <p:origin x="94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6E62-7023-40FB-B9D7-C8970F925254}" type="datetimeFigureOut">
              <a:rPr lang="en-GB" smtClean="0"/>
              <a:t>05/01/2022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0DA4-942A-44F1-B3D0-042D2C339E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9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86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92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11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38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2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350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36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43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31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01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2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83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7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38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72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52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9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47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40DA4-942A-44F1-B3D0-042D2C339EC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6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3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191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959">
                <a:solidFill>
                  <a:schemeClr val="tx1">
                    <a:tint val="75000"/>
                  </a:schemeClr>
                </a:solidFill>
              </a:defRPr>
            </a:lvl1pPr>
            <a:lvl2pPr marL="219127" indent="0">
              <a:buNone/>
              <a:defRPr sz="863">
                <a:solidFill>
                  <a:schemeClr val="tx1">
                    <a:tint val="75000"/>
                  </a:schemeClr>
                </a:solidFill>
              </a:defRPr>
            </a:lvl2pPr>
            <a:lvl3pPr marL="438253" indent="0">
              <a:buNone/>
              <a:defRPr sz="767">
                <a:solidFill>
                  <a:schemeClr val="tx1">
                    <a:tint val="75000"/>
                  </a:schemeClr>
                </a:solidFill>
              </a:defRPr>
            </a:lvl3pPr>
            <a:lvl4pPr marL="657380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4pPr>
            <a:lvl5pPr marL="876506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5pPr>
            <a:lvl6pPr marL="1095633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6pPr>
            <a:lvl7pPr marL="1314759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7pPr>
            <a:lvl8pPr marL="1533885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8pPr>
            <a:lvl9pPr marL="1753012" indent="0">
              <a:buNone/>
              <a:defRPr sz="6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342"/>
            </a:lvl1pPr>
            <a:lvl2pPr>
              <a:defRPr sz="1151"/>
            </a:lvl2pPr>
            <a:lvl3pPr>
              <a:defRPr sz="959"/>
            </a:lvl3pPr>
            <a:lvl4pPr>
              <a:defRPr sz="863"/>
            </a:lvl4pPr>
            <a:lvl5pPr>
              <a:defRPr sz="863"/>
            </a:lvl5pPr>
            <a:lvl6pPr>
              <a:defRPr sz="863"/>
            </a:lvl6pPr>
            <a:lvl7pPr>
              <a:defRPr sz="863"/>
            </a:lvl7pPr>
            <a:lvl8pPr>
              <a:defRPr sz="863"/>
            </a:lvl8pPr>
            <a:lvl9pPr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342"/>
            </a:lvl1pPr>
            <a:lvl2pPr>
              <a:defRPr sz="1151"/>
            </a:lvl2pPr>
            <a:lvl3pPr>
              <a:defRPr sz="959"/>
            </a:lvl3pPr>
            <a:lvl4pPr>
              <a:defRPr sz="863"/>
            </a:lvl4pPr>
            <a:lvl5pPr>
              <a:defRPr sz="863"/>
            </a:lvl5pPr>
            <a:lvl6pPr>
              <a:defRPr sz="863"/>
            </a:lvl6pPr>
            <a:lvl7pPr>
              <a:defRPr sz="863"/>
            </a:lvl7pPr>
            <a:lvl8pPr>
              <a:defRPr sz="863"/>
            </a:lvl8pPr>
            <a:lvl9pPr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1151" b="1"/>
            </a:lvl1pPr>
            <a:lvl2pPr marL="219127" indent="0">
              <a:buNone/>
              <a:defRPr sz="959" b="1"/>
            </a:lvl2pPr>
            <a:lvl3pPr marL="438253" indent="0">
              <a:buNone/>
              <a:defRPr sz="863" b="1"/>
            </a:lvl3pPr>
            <a:lvl4pPr marL="657380" indent="0">
              <a:buNone/>
              <a:defRPr sz="767" b="1"/>
            </a:lvl4pPr>
            <a:lvl5pPr marL="876506" indent="0">
              <a:buNone/>
              <a:defRPr sz="767" b="1"/>
            </a:lvl5pPr>
            <a:lvl6pPr marL="1095633" indent="0">
              <a:buNone/>
              <a:defRPr sz="767" b="1"/>
            </a:lvl6pPr>
            <a:lvl7pPr marL="1314759" indent="0">
              <a:buNone/>
              <a:defRPr sz="767" b="1"/>
            </a:lvl7pPr>
            <a:lvl8pPr marL="1533885" indent="0">
              <a:buNone/>
              <a:defRPr sz="767" b="1"/>
            </a:lvl8pPr>
            <a:lvl9pPr marL="1753012" indent="0">
              <a:buNone/>
              <a:defRPr sz="7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1151"/>
            </a:lvl1pPr>
            <a:lvl2pPr>
              <a:defRPr sz="959"/>
            </a:lvl2pPr>
            <a:lvl3pPr>
              <a:defRPr sz="863"/>
            </a:lvl3pPr>
            <a:lvl4pPr>
              <a:defRPr sz="767"/>
            </a:lvl4pPr>
            <a:lvl5pPr>
              <a:defRPr sz="767"/>
            </a:lvl5pPr>
            <a:lvl6pPr>
              <a:defRPr sz="767"/>
            </a:lvl6pPr>
            <a:lvl7pPr>
              <a:defRPr sz="767"/>
            </a:lvl7pPr>
            <a:lvl8pPr>
              <a:defRPr sz="767"/>
            </a:lvl8pPr>
            <a:lvl9pPr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1151" b="1"/>
            </a:lvl1pPr>
            <a:lvl2pPr marL="219127" indent="0">
              <a:buNone/>
              <a:defRPr sz="959" b="1"/>
            </a:lvl2pPr>
            <a:lvl3pPr marL="438253" indent="0">
              <a:buNone/>
              <a:defRPr sz="863" b="1"/>
            </a:lvl3pPr>
            <a:lvl4pPr marL="657380" indent="0">
              <a:buNone/>
              <a:defRPr sz="767" b="1"/>
            </a:lvl4pPr>
            <a:lvl5pPr marL="876506" indent="0">
              <a:buNone/>
              <a:defRPr sz="767" b="1"/>
            </a:lvl5pPr>
            <a:lvl6pPr marL="1095633" indent="0">
              <a:buNone/>
              <a:defRPr sz="767" b="1"/>
            </a:lvl6pPr>
            <a:lvl7pPr marL="1314759" indent="0">
              <a:buNone/>
              <a:defRPr sz="767" b="1"/>
            </a:lvl7pPr>
            <a:lvl8pPr marL="1533885" indent="0">
              <a:buNone/>
              <a:defRPr sz="767" b="1"/>
            </a:lvl8pPr>
            <a:lvl9pPr marL="1753012" indent="0">
              <a:buNone/>
              <a:defRPr sz="7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1151"/>
            </a:lvl1pPr>
            <a:lvl2pPr>
              <a:defRPr sz="959"/>
            </a:lvl2pPr>
            <a:lvl3pPr>
              <a:defRPr sz="863"/>
            </a:lvl3pPr>
            <a:lvl4pPr>
              <a:defRPr sz="767"/>
            </a:lvl4pPr>
            <a:lvl5pPr>
              <a:defRPr sz="767"/>
            </a:lvl5pPr>
            <a:lvl6pPr>
              <a:defRPr sz="767"/>
            </a:lvl6pPr>
            <a:lvl7pPr>
              <a:defRPr sz="767"/>
            </a:lvl7pPr>
            <a:lvl8pPr>
              <a:defRPr sz="767"/>
            </a:lvl8pPr>
            <a:lvl9pPr>
              <a:defRPr sz="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9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1533"/>
            </a:lvl1pPr>
            <a:lvl2pPr>
              <a:defRPr sz="1342"/>
            </a:lvl2pPr>
            <a:lvl3pPr>
              <a:defRPr sz="1151"/>
            </a:lvl3pPr>
            <a:lvl4pPr>
              <a:defRPr sz="959"/>
            </a:lvl4pPr>
            <a:lvl5pPr>
              <a:defRPr sz="959"/>
            </a:lvl5pPr>
            <a:lvl6pPr>
              <a:defRPr sz="959"/>
            </a:lvl6pPr>
            <a:lvl7pPr>
              <a:defRPr sz="959"/>
            </a:lvl7pPr>
            <a:lvl8pPr>
              <a:defRPr sz="959"/>
            </a:lvl8pPr>
            <a:lvl9pPr>
              <a:defRPr sz="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671"/>
            </a:lvl1pPr>
            <a:lvl2pPr marL="219127" indent="0">
              <a:buNone/>
              <a:defRPr sz="575"/>
            </a:lvl2pPr>
            <a:lvl3pPr marL="438253" indent="0">
              <a:buNone/>
              <a:defRPr sz="479"/>
            </a:lvl3pPr>
            <a:lvl4pPr marL="657380" indent="0">
              <a:buNone/>
              <a:defRPr sz="431"/>
            </a:lvl4pPr>
            <a:lvl5pPr marL="876506" indent="0">
              <a:buNone/>
              <a:defRPr sz="431"/>
            </a:lvl5pPr>
            <a:lvl6pPr marL="1095633" indent="0">
              <a:buNone/>
              <a:defRPr sz="431"/>
            </a:lvl6pPr>
            <a:lvl7pPr marL="1314759" indent="0">
              <a:buNone/>
              <a:defRPr sz="431"/>
            </a:lvl7pPr>
            <a:lvl8pPr marL="1533885" indent="0">
              <a:buNone/>
              <a:defRPr sz="431"/>
            </a:lvl8pPr>
            <a:lvl9pPr marL="1753012" indent="0">
              <a:buNone/>
              <a:defRPr sz="4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9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1533"/>
            </a:lvl1pPr>
            <a:lvl2pPr marL="219127" indent="0">
              <a:buNone/>
              <a:defRPr sz="1342"/>
            </a:lvl2pPr>
            <a:lvl3pPr marL="438253" indent="0">
              <a:buNone/>
              <a:defRPr sz="1151"/>
            </a:lvl3pPr>
            <a:lvl4pPr marL="657380" indent="0">
              <a:buNone/>
              <a:defRPr sz="959"/>
            </a:lvl4pPr>
            <a:lvl5pPr marL="876506" indent="0">
              <a:buNone/>
              <a:defRPr sz="959"/>
            </a:lvl5pPr>
            <a:lvl6pPr marL="1095633" indent="0">
              <a:buNone/>
              <a:defRPr sz="959"/>
            </a:lvl6pPr>
            <a:lvl7pPr marL="1314759" indent="0">
              <a:buNone/>
              <a:defRPr sz="959"/>
            </a:lvl7pPr>
            <a:lvl8pPr marL="1533885" indent="0">
              <a:buNone/>
              <a:defRPr sz="959"/>
            </a:lvl8pPr>
            <a:lvl9pPr marL="1753012" indent="0">
              <a:buNone/>
              <a:defRPr sz="959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671"/>
            </a:lvl1pPr>
            <a:lvl2pPr marL="219127" indent="0">
              <a:buNone/>
              <a:defRPr sz="575"/>
            </a:lvl2pPr>
            <a:lvl3pPr marL="438253" indent="0">
              <a:buNone/>
              <a:defRPr sz="479"/>
            </a:lvl3pPr>
            <a:lvl4pPr marL="657380" indent="0">
              <a:buNone/>
              <a:defRPr sz="431"/>
            </a:lvl4pPr>
            <a:lvl5pPr marL="876506" indent="0">
              <a:buNone/>
              <a:defRPr sz="431"/>
            </a:lvl5pPr>
            <a:lvl6pPr marL="1095633" indent="0">
              <a:buNone/>
              <a:defRPr sz="431"/>
            </a:lvl6pPr>
            <a:lvl7pPr marL="1314759" indent="0">
              <a:buNone/>
              <a:defRPr sz="431"/>
            </a:lvl7pPr>
            <a:lvl8pPr marL="1533885" indent="0">
              <a:buNone/>
              <a:defRPr sz="431"/>
            </a:lvl8pPr>
            <a:lvl9pPr marL="1753012" indent="0">
              <a:buNone/>
              <a:defRPr sz="4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90D6-D019-4595-B310-D5170B97C826}" type="datetimeFigureOut">
              <a:rPr lang="en-GB" smtClean="0"/>
              <a:pPr/>
              <a:t>05/01/2022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9C99-0F04-4630-9CAE-1AA4116334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253" rtl="0" eaLnBrk="1" latinLnBrk="0" hangingPunct="1">
        <a:spcBef>
          <a:spcPct val="0"/>
        </a:spcBef>
        <a:buNone/>
        <a:defRPr sz="2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345" indent="-164345" algn="l" defTabSz="438253" rtl="0" eaLnBrk="1" latinLnBrk="0" hangingPunct="1">
        <a:spcBef>
          <a:spcPct val="20000"/>
        </a:spcBef>
        <a:buFont typeface="Arial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1pPr>
      <a:lvl2pPr marL="356080" indent="-136954" algn="l" defTabSz="438253" rtl="0" eaLnBrk="1" latinLnBrk="0" hangingPunct="1">
        <a:spcBef>
          <a:spcPct val="20000"/>
        </a:spcBef>
        <a:buFont typeface="Arial" pitchFamily="34" charset="0"/>
        <a:buChar char="–"/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547816" indent="-109563" algn="l" defTabSz="438253" rtl="0" eaLnBrk="1" latinLnBrk="0" hangingPunct="1">
        <a:spcBef>
          <a:spcPct val="20000"/>
        </a:spcBef>
        <a:buFont typeface="Arial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3pPr>
      <a:lvl4pPr marL="766942" indent="-109563" algn="l" defTabSz="438253" rtl="0" eaLnBrk="1" latinLnBrk="0" hangingPunct="1">
        <a:spcBef>
          <a:spcPct val="20000"/>
        </a:spcBef>
        <a:buFont typeface="Arial" pitchFamily="34" charset="0"/>
        <a:buChar char="–"/>
        <a:defRPr sz="959" kern="1200">
          <a:solidFill>
            <a:schemeClr val="tx1"/>
          </a:solidFill>
          <a:latin typeface="+mn-lt"/>
          <a:ea typeface="+mn-ea"/>
          <a:cs typeface="+mn-cs"/>
        </a:defRPr>
      </a:lvl4pPr>
      <a:lvl5pPr marL="986069" indent="-109563" algn="l" defTabSz="438253" rtl="0" eaLnBrk="1" latinLnBrk="0" hangingPunct="1">
        <a:spcBef>
          <a:spcPct val="20000"/>
        </a:spcBef>
        <a:buFont typeface="Arial" pitchFamily="34" charset="0"/>
        <a:buChar char="»"/>
        <a:defRPr sz="959" kern="1200">
          <a:solidFill>
            <a:schemeClr val="tx1"/>
          </a:solidFill>
          <a:latin typeface="+mn-lt"/>
          <a:ea typeface="+mn-ea"/>
          <a:cs typeface="+mn-cs"/>
        </a:defRPr>
      </a:lvl5pPr>
      <a:lvl6pPr marL="1205196" indent="-109563" algn="l" defTabSz="438253" rtl="0" eaLnBrk="1" latinLnBrk="0" hangingPunct="1">
        <a:spcBef>
          <a:spcPct val="20000"/>
        </a:spcBef>
        <a:buFont typeface="Arial" pitchFamily="34" charset="0"/>
        <a:buChar char="•"/>
        <a:defRPr sz="959" kern="1200">
          <a:solidFill>
            <a:schemeClr val="tx1"/>
          </a:solidFill>
          <a:latin typeface="+mn-lt"/>
          <a:ea typeface="+mn-ea"/>
          <a:cs typeface="+mn-cs"/>
        </a:defRPr>
      </a:lvl6pPr>
      <a:lvl7pPr marL="1424322" indent="-109563" algn="l" defTabSz="438253" rtl="0" eaLnBrk="1" latinLnBrk="0" hangingPunct="1">
        <a:spcBef>
          <a:spcPct val="20000"/>
        </a:spcBef>
        <a:buFont typeface="Arial" pitchFamily="34" charset="0"/>
        <a:buChar char="•"/>
        <a:defRPr sz="959" kern="1200">
          <a:solidFill>
            <a:schemeClr val="tx1"/>
          </a:solidFill>
          <a:latin typeface="+mn-lt"/>
          <a:ea typeface="+mn-ea"/>
          <a:cs typeface="+mn-cs"/>
        </a:defRPr>
      </a:lvl7pPr>
      <a:lvl8pPr marL="1643449" indent="-109563" algn="l" defTabSz="438253" rtl="0" eaLnBrk="1" latinLnBrk="0" hangingPunct="1">
        <a:spcBef>
          <a:spcPct val="20000"/>
        </a:spcBef>
        <a:buFont typeface="Arial" pitchFamily="34" charset="0"/>
        <a:buChar char="•"/>
        <a:defRPr sz="959" kern="1200">
          <a:solidFill>
            <a:schemeClr val="tx1"/>
          </a:solidFill>
          <a:latin typeface="+mn-lt"/>
          <a:ea typeface="+mn-ea"/>
          <a:cs typeface="+mn-cs"/>
        </a:defRPr>
      </a:lvl8pPr>
      <a:lvl9pPr marL="1862575" indent="-109563" algn="l" defTabSz="438253" rtl="0" eaLnBrk="1" latinLnBrk="0" hangingPunct="1">
        <a:spcBef>
          <a:spcPct val="20000"/>
        </a:spcBef>
        <a:buFont typeface="Arial" pitchFamily="34" charset="0"/>
        <a:buChar char="•"/>
        <a:defRPr sz="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1pPr>
      <a:lvl2pPr marL="219127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2pPr>
      <a:lvl3pPr marL="438253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3pPr>
      <a:lvl4pPr marL="657380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4pPr>
      <a:lvl5pPr marL="876506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5pPr>
      <a:lvl6pPr marL="1095633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6pPr>
      <a:lvl7pPr marL="1314759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7pPr>
      <a:lvl8pPr marL="1533885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8pPr>
      <a:lvl9pPr marL="1753012" algn="l" defTabSz="438253" rtl="0" eaLnBrk="1" latinLnBrk="0" hangingPunct="1">
        <a:defRPr sz="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346" y="1091735"/>
            <a:ext cx="6552728" cy="45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40" y="2132856"/>
            <a:ext cx="2988992" cy="21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2171"/>
              </p:ext>
            </p:extLst>
          </p:nvPr>
        </p:nvGraphicFramePr>
        <p:xfrm>
          <a:off x="416496" y="830157"/>
          <a:ext cx="9145016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7163">
                  <a:extLst>
                    <a:ext uri="{9D8B030D-6E8A-4147-A177-3AD203B41FA5}">
                      <a16:colId xmlns:a16="http://schemas.microsoft.com/office/drawing/2014/main" val="2540489490"/>
                    </a:ext>
                  </a:extLst>
                </a:gridCol>
                <a:gridCol w="4887853">
                  <a:extLst>
                    <a:ext uri="{9D8B030D-6E8A-4147-A177-3AD203B41FA5}">
                      <a16:colId xmlns:a16="http://schemas.microsoft.com/office/drawing/2014/main" val="3571711143"/>
                    </a:ext>
                  </a:extLst>
                </a:gridCol>
              </a:tblGrid>
              <a:tr h="606528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Dust Storms</a:t>
                      </a:r>
                      <a:b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</a:b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Farm animals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75460"/>
                  </a:ext>
                </a:extLst>
              </a:tr>
              <a:tr h="606528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Cars</a:t>
                      </a:r>
                      <a:endParaRPr lang="en-GB" sz="6000" baseline="0" dirty="0" smtClean="0">
                        <a:solidFill>
                          <a:schemeClr val="accent5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Industry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92881"/>
                  </a:ext>
                </a:extLst>
              </a:tr>
              <a:tr h="947182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Aerosols </a:t>
                      </a: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Farm machines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5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54115"/>
              </p:ext>
            </p:extLst>
          </p:nvPr>
        </p:nvGraphicFramePr>
        <p:xfrm>
          <a:off x="416496" y="830157"/>
          <a:ext cx="9145016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7163">
                  <a:extLst>
                    <a:ext uri="{9D8B030D-6E8A-4147-A177-3AD203B41FA5}">
                      <a16:colId xmlns:a16="http://schemas.microsoft.com/office/drawing/2014/main" val="2540489490"/>
                    </a:ext>
                  </a:extLst>
                </a:gridCol>
                <a:gridCol w="4887853">
                  <a:extLst>
                    <a:ext uri="{9D8B030D-6E8A-4147-A177-3AD203B41FA5}">
                      <a16:colId xmlns:a16="http://schemas.microsoft.com/office/drawing/2014/main" val="3571711143"/>
                    </a:ext>
                  </a:extLst>
                </a:gridCol>
              </a:tblGrid>
              <a:tr h="606528">
                <a:tc>
                  <a:txBody>
                    <a:bodyPr/>
                    <a:lstStyle/>
                    <a:p>
                      <a:pPr algn="ctr"/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Airplanes 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Fireworks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75460"/>
                  </a:ext>
                </a:extLst>
              </a:tr>
              <a:tr h="606528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Lorries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Motorbikes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GB" sz="6000" baseline="0" dirty="0" smtClean="0">
                        <a:solidFill>
                          <a:schemeClr val="accent5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92881"/>
                  </a:ext>
                </a:extLst>
              </a:tr>
              <a:tr h="947182">
                <a:tc>
                  <a:txBody>
                    <a:bodyPr/>
                    <a:lstStyle/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5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7833">
            <a:off x="2730581" y="2210605"/>
            <a:ext cx="4101507" cy="35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688" y="1264752"/>
            <a:ext cx="4411725" cy="44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Picture 2" descr="https://tse1.mm.bing.net/th?id=OIP.fZAD0_n6JCHiRUdtkKjmmQHaHa&amp;pid=A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1211979"/>
            <a:ext cx="4464496" cy="4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367" y="2420888"/>
            <a:ext cx="2548349" cy="2292295"/>
          </a:xfrm>
          <a:prstGeom prst="rect">
            <a:avLst/>
          </a:prstGeom>
        </p:spPr>
      </p:pic>
      <p:pic>
        <p:nvPicPr>
          <p:cNvPr id="5122" name="Picture 2" descr="Free Vector Flatbed Truck with Boom Crane Illustration at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4"/>
          <a:stretch/>
        </p:blipFill>
        <p:spPr bwMode="auto">
          <a:xfrm>
            <a:off x="1039477" y="1944471"/>
            <a:ext cx="5065651" cy="32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36" y="848828"/>
            <a:ext cx="4126067" cy="48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64" y="1700808"/>
            <a:ext cx="52342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23114"/>
              </p:ext>
            </p:extLst>
          </p:nvPr>
        </p:nvGraphicFramePr>
        <p:xfrm>
          <a:off x="416496" y="686564"/>
          <a:ext cx="9289032" cy="6171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205">
                  <a:extLst>
                    <a:ext uri="{9D8B030D-6E8A-4147-A177-3AD203B41FA5}">
                      <a16:colId xmlns:a16="http://schemas.microsoft.com/office/drawing/2014/main" val="2540489490"/>
                    </a:ext>
                  </a:extLst>
                </a:gridCol>
                <a:gridCol w="4964827">
                  <a:extLst>
                    <a:ext uri="{9D8B030D-6E8A-4147-A177-3AD203B41FA5}">
                      <a16:colId xmlns:a16="http://schemas.microsoft.com/office/drawing/2014/main" val="3571711143"/>
                    </a:ext>
                  </a:extLst>
                </a:gridCol>
              </a:tblGrid>
              <a:tr h="124679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Smoking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Forest Fires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75460"/>
                  </a:ext>
                </a:extLst>
              </a:tr>
              <a:tr h="124679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Volcanoes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Construction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92881"/>
                  </a:ext>
                </a:extLst>
              </a:tr>
              <a:tr h="2330956">
                <a:tc>
                  <a:txBody>
                    <a:bodyPr/>
                    <a:lstStyle/>
                    <a:p>
                      <a:pPr algn="ctr"/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open fires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House-hold</a:t>
                      </a:r>
                      <a:r>
                        <a:rPr lang="en-GB" sz="60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products </a:t>
                      </a:r>
                      <a:endParaRPr lang="en-GB" sz="6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5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4" descr="https://www.publicdomainpictures.net/pictures/100000/velka/farm-animals-1409147326oj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950654"/>
            <a:ext cx="4718302" cy="47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1099815"/>
            <a:ext cx="4402640" cy="440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6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1030" name="Picture 6" descr="https://tse2.mm.bing.net/th?id=OIP.SYKcscKy1qV3P2c22wZu6QHaHu&amp;pid=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13" y="872747"/>
            <a:ext cx="4464496" cy="46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1733" b="9941"/>
          <a:stretch/>
        </p:blipFill>
        <p:spPr>
          <a:xfrm>
            <a:off x="2864768" y="1836353"/>
            <a:ext cx="4680520" cy="3666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4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050" name="Picture 2" descr="Firework rocket icon | Game-icon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1" y="3326163"/>
            <a:ext cx="2637420" cy="26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728375"/>
            <a:ext cx="45148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pic>
        <p:nvPicPr>
          <p:cNvPr id="1026" name="Picture 2" descr="icon of airplane. vector ~ Illustrations ~ Creative Mar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46475"/>
            <a:ext cx="6387058" cy="63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3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44" y="2204864"/>
            <a:ext cx="4514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0560" r="10134" b="22658"/>
          <a:stretch/>
        </p:blipFill>
        <p:spPr>
          <a:xfrm>
            <a:off x="7910840" y="5963584"/>
            <a:ext cx="1995828" cy="84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2EEC85-D2B7-48D3-A9DE-0D48BE2A1699}"/>
              </a:ext>
            </a:extLst>
          </p:cNvPr>
          <p:cNvSpPr txBox="1"/>
          <p:nvPr/>
        </p:nvSpPr>
        <p:spPr>
          <a:xfrm>
            <a:off x="5886185" y="5328433"/>
            <a:ext cx="189436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31" b="1" dirty="0"/>
          </a:p>
          <a:p>
            <a:endParaRPr lang="en-GB" sz="831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274" y="116632"/>
            <a:ext cx="586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  <a:latin typeface="+mj-lt"/>
              </a:rPr>
              <a:t>Pollution cause cards 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1484784"/>
            <a:ext cx="3619774" cy="36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C Theme">
  <a:themeElements>
    <a:clrScheme name="TfC colours">
      <a:dk1>
        <a:srgbClr val="505050"/>
      </a:dk1>
      <a:lt1>
        <a:srgbClr val="FFFFFF"/>
      </a:lt1>
      <a:dk2>
        <a:srgbClr val="00A870"/>
      </a:dk2>
      <a:lt2>
        <a:srgbClr val="F7F5E9"/>
      </a:lt2>
      <a:accent1>
        <a:srgbClr val="F9B122"/>
      </a:accent1>
      <a:accent2>
        <a:srgbClr val="E94E51"/>
      </a:accent2>
      <a:accent3>
        <a:srgbClr val="903B34"/>
      </a:accent3>
      <a:accent4>
        <a:srgbClr val="B3DBCD"/>
      </a:accent4>
      <a:accent5>
        <a:srgbClr val="31558C"/>
      </a:accent5>
      <a:accent6>
        <a:srgbClr val="117167"/>
      </a:accent6>
      <a:hlink>
        <a:srgbClr val="31558C"/>
      </a:hlink>
      <a:folHlink>
        <a:srgbClr val="E94E51"/>
      </a:folHlink>
    </a:clrScheme>
    <a:fontScheme name="TfC Stencil">
      <a:majorFont>
        <a:latin typeface="Trunk-Stenci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TfC Theme</Template>
  <TotalTime>1511</TotalTime>
  <Words>91</Words>
  <Application>Microsoft Office PowerPoint</Application>
  <PresentationFormat>A4 Paper (210x297 mm)</PresentationFormat>
  <Paragraphs>51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Trunk-Stencil</vt:lpstr>
      <vt:lpstr>TfC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 Hall</dc:creator>
  <cp:lastModifiedBy>Sarah Bush</cp:lastModifiedBy>
  <cp:revision>154</cp:revision>
  <cp:lastPrinted>2019-10-21T11:40:21Z</cp:lastPrinted>
  <dcterms:created xsi:type="dcterms:W3CDTF">2018-05-22T13:11:01Z</dcterms:created>
  <dcterms:modified xsi:type="dcterms:W3CDTF">2022-01-05T16:02:28Z</dcterms:modified>
</cp:coreProperties>
</file>